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6"/>
  </p:notesMasterIdLst>
  <p:handoutMasterIdLst>
    <p:handoutMasterId r:id="rId7"/>
  </p:handoutMasterIdLst>
  <p:sldIdLst>
    <p:sldId id="496" r:id="rId5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99"/>
    <a:srgbClr val="0066CC"/>
    <a:srgbClr val="064308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9" autoAdjust="0"/>
    <p:restoredTop sz="93910" autoAdjust="0"/>
  </p:normalViewPr>
  <p:slideViewPr>
    <p:cSldViewPr snapToObjects="1">
      <p:cViewPr varScale="1">
        <p:scale>
          <a:sx n="127" d="100"/>
          <a:sy n="127" d="100"/>
        </p:scale>
        <p:origin x="10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7/23/18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7951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38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471295"/>
            <a:ext cx="1600200" cy="2043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June 2013 Lehman Review - 05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9144000" cy="7312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June 2013 Lehman Review - 05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June 2013 Lehman Review - 05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June 2013 Lehman Review - 05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June 2013 Lehman Review - 05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June 2013 Lehman Review - 05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5"/>
            <a:ext cx="9137923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June 2013 Lehman Review - 05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June 2013 Lehman Review - 05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hyperlink" Target="https://m.youtube.com/watch?v=KPRA4g-3yEk" TargetMode="External"/><Relationship Id="rId6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44024" y="81133"/>
            <a:ext cx="8991600" cy="397384"/>
          </a:xfrm>
        </p:spPr>
        <p:txBody>
          <a:bodyPr/>
          <a:lstStyle/>
          <a:p>
            <a:r>
              <a:rPr lang="en-US" sz="2600" dirty="0"/>
              <a:t>What if </a:t>
            </a:r>
            <a:r>
              <a:rPr lang="en-US" sz="2600" dirty="0" err="1"/>
              <a:t>microaggressions</a:t>
            </a:r>
            <a:r>
              <a:rPr lang="en-US" sz="2600" dirty="0"/>
              <a:t> </a:t>
            </a:r>
            <a:r>
              <a:rPr lang="en-US" sz="2600" dirty="0" smtClean="0"/>
              <a:t>happened to </a:t>
            </a:r>
            <a:r>
              <a:rPr lang="en-US" sz="2600" dirty="0"/>
              <a:t>white people</a:t>
            </a:r>
            <a:r>
              <a:rPr lang="en-US" sz="2600" dirty="0" smtClean="0"/>
              <a:t>…</a:t>
            </a:r>
            <a:endParaRPr lang="en-US" sz="260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464071" y="5263410"/>
            <a:ext cx="8151505" cy="29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1500" kern="0" dirty="0" smtClean="0"/>
              <a:t> </a:t>
            </a:r>
            <a:r>
              <a:rPr lang="de-DE" sz="1500" kern="0" dirty="0" err="1" smtClean="0"/>
              <a:t>from</a:t>
            </a:r>
            <a:r>
              <a:rPr lang="de-DE" sz="1500" kern="0" dirty="0" smtClean="0"/>
              <a:t> MTV News       </a:t>
            </a:r>
            <a:r>
              <a:rPr lang="de-DE" sz="1500" kern="0" dirty="0" err="1" smtClean="0"/>
              <a:t>You</a:t>
            </a:r>
            <a:r>
              <a:rPr lang="de-DE" sz="1500" kern="0" dirty="0" smtClean="0"/>
              <a:t> </a:t>
            </a:r>
            <a:r>
              <a:rPr lang="de-DE" sz="1500" kern="0" dirty="0" err="1" smtClean="0"/>
              <a:t>can</a:t>
            </a:r>
            <a:r>
              <a:rPr lang="de-DE" sz="1500" kern="0" dirty="0"/>
              <a:t> </a:t>
            </a:r>
            <a:r>
              <a:rPr lang="en-US" sz="1500" kern="0" dirty="0" smtClean="0"/>
              <a:t>watch the video on </a:t>
            </a:r>
            <a:r>
              <a:rPr lang="en-US" sz="1500" u="sng" dirty="0" smtClean="0">
                <a:hlinkClick r:id="rId5"/>
              </a:rPr>
              <a:t>https</a:t>
            </a:r>
            <a:r>
              <a:rPr lang="en-US" sz="1500" u="sng" dirty="0">
                <a:hlinkClick r:id="rId5"/>
              </a:rPr>
              <a:t>://</a:t>
            </a:r>
            <a:r>
              <a:rPr lang="en-US" sz="1500" u="sng" dirty="0" smtClean="0">
                <a:hlinkClick r:id="rId5"/>
              </a:rPr>
              <a:t>m.youtube.com/watch?v=KPRA4g-3yEk</a:t>
            </a:r>
            <a:endParaRPr lang="en-US" sz="1500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52737" y="6254799"/>
            <a:ext cx="4819957" cy="345306"/>
          </a:xfrm>
        </p:spPr>
        <p:txBody>
          <a:bodyPr/>
          <a:lstStyle/>
          <a:p>
            <a:r>
              <a:rPr lang="en-US" sz="1050" b="1" dirty="0" smtClean="0"/>
              <a:t>Awareness Slides are brought to you by the Diversity Advisory Committee https</a:t>
            </a:r>
            <a:r>
              <a:rPr lang="en-US" sz="1050" b="1" dirty="0"/>
              <a:t>://</a:t>
            </a:r>
            <a:r>
              <a:rPr lang="en-US" sz="1050" b="1" dirty="0" smtClean="0"/>
              <a:t>groups.nscl.msu.edu/DAC</a:t>
            </a:r>
            <a:endParaRPr lang="en-US" sz="1050" b="1" dirty="0"/>
          </a:p>
        </p:txBody>
      </p:sp>
      <p:pic>
        <p:nvPicPr>
          <p:cNvPr id="2" name="Microaggress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533400"/>
            <a:ext cx="8382000" cy="4714875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416036" y="5740682"/>
            <a:ext cx="8311928" cy="29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kern="0" dirty="0" smtClean="0">
                <a:solidFill>
                  <a:srgbClr val="006699"/>
                </a:solidFill>
              </a:rPr>
              <a:t>If you observe </a:t>
            </a:r>
            <a:r>
              <a:rPr lang="en-US" sz="2000" b="1" kern="0" dirty="0" err="1" smtClean="0">
                <a:solidFill>
                  <a:srgbClr val="006699"/>
                </a:solidFill>
              </a:rPr>
              <a:t>microaggressions</a:t>
            </a:r>
            <a:r>
              <a:rPr lang="en-US" sz="2000" b="1" kern="0" dirty="0" smtClean="0">
                <a:solidFill>
                  <a:srgbClr val="006699"/>
                </a:solidFill>
              </a:rPr>
              <a:t> at the Laboratory please speak up!</a:t>
            </a:r>
            <a:endParaRPr lang="en-US" sz="2000" b="1" dirty="0">
              <a:solidFill>
                <a:srgbClr val="00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6FE2F494A479458091B07D58A925A4" ma:contentTypeVersion="1" ma:contentTypeDescription="Create a new document." ma:contentTypeScope="" ma:versionID="5b52bfb34e18da4a3d74c974ad6e5e3a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d988c8ba9295c2f4821d694f485966e4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854CEC-76AB-4825-93D4-0B27A7A01C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purl.org/dc/dcmitype/"/>
    <ds:schemaRef ds:uri="http://schemas.microsoft.com/office/infopath/2007/PartnerControls"/>
    <ds:schemaRef ds:uri="31ac3772-10db-466f-87b2-5ca6a813de61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FRIB Presentation Template</Template>
  <TotalTime>1280</TotalTime>
  <Words>46</Words>
  <Application>Microsoft Macintosh PowerPoint</Application>
  <PresentationFormat>On-screen Show (4:3)</PresentationFormat>
  <Paragraphs>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Helvetica</vt:lpstr>
      <vt:lpstr>Lucida Grande</vt:lpstr>
      <vt:lpstr>ＭＳ Ｐゴシック</vt:lpstr>
      <vt:lpstr>Wingdings</vt:lpstr>
      <vt:lpstr>ヒラギノ角ゴ Pro W3</vt:lpstr>
      <vt:lpstr>Arial</vt:lpstr>
      <vt:lpstr>FRIB3</vt:lpstr>
      <vt:lpstr>What if microaggressions happened to white people…</vt:lpstr>
    </vt:vector>
  </TitlesOfParts>
  <Company>NSCL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daniel@frib.msu.edu</dc:creator>
  <cp:lastModifiedBy>Andreas Stolz</cp:lastModifiedBy>
  <cp:revision>52</cp:revision>
  <cp:lastPrinted>2013-06-17T20:20:32Z</cp:lastPrinted>
  <dcterms:created xsi:type="dcterms:W3CDTF">2014-10-10T17:49:08Z</dcterms:created>
  <dcterms:modified xsi:type="dcterms:W3CDTF">2018-07-23T23:34:42Z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0x010100856FE2F494A479458091B07D58A925A4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