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59DDD-46A9-4EAD-A1C0-5ED51FE4987E}" type="datetimeFigureOut">
              <a:rPr lang="en-US" smtClean="0"/>
              <a:t>9/28/12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9380-6E8B-4770-9CC2-B9E56A2515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ibert\Desktop\HiRA Cabinets\New Pics\HiRA Lab\DSCN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2914978"/>
          </a:xfrm>
          <a:prstGeom prst="rect">
            <a:avLst/>
          </a:prstGeom>
          <a:noFill/>
        </p:spPr>
      </p:pic>
      <p:pic>
        <p:nvPicPr>
          <p:cNvPr id="1027" name="Picture 3" descr="C:\Users\seibert\Desktop\HiRA Cabinets\New Pics\HiRA Lab\DSCN3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3200400" cy="2400571"/>
          </a:xfrm>
          <a:prstGeom prst="rect">
            <a:avLst/>
          </a:prstGeom>
          <a:noFill/>
        </p:spPr>
      </p:pic>
      <p:pic>
        <p:nvPicPr>
          <p:cNvPr id="1028" name="Picture 4" descr="C:\Users\seibert\Desktop\HiRA Cabinets\New Pics\HiRA Lab\DSCN3684.JPG"/>
          <p:cNvPicPr>
            <a:picLocks noChangeAspect="1" noChangeArrowheads="1"/>
          </p:cNvPicPr>
          <p:nvPr/>
        </p:nvPicPr>
        <p:blipFill rotWithShape="1">
          <a:blip r:embed="rId4" cstate="print"/>
          <a:srcRect t="4365" r="5907"/>
          <a:stretch/>
        </p:blipFill>
        <p:spPr bwMode="auto">
          <a:xfrm>
            <a:off x="1" y="4419601"/>
            <a:ext cx="3198416" cy="2438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81600" y="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HiRA Lab </a:t>
            </a:r>
            <a:r>
              <a:rPr lang="en-US" sz="2400" b="1" u="sng" dirty="0" smtClean="0">
                <a:solidFill>
                  <a:srgbClr val="800000"/>
                </a:solidFill>
              </a:rPr>
              <a:t>Cabinet E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10355"/>
              </p:ext>
            </p:extLst>
          </p:nvPr>
        </p:nvGraphicFramePr>
        <p:xfrm>
          <a:off x="3657600" y="457200"/>
          <a:ext cx="5410200" cy="6121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10200"/>
              </a:tblGrid>
              <a:tr h="12192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New ASIC MBs                          MCP test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platform</a:t>
                      </a:r>
                    </a:p>
                    <a:p>
                      <a:pPr lvl="1">
                        <a:tabLst>
                          <a:tab pos="2798763" algn="l"/>
                        </a:tabLst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                            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HiRA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tower mount plate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Ring counter storage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box      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HiRA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extra parts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Old ASIC MBs                         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HiRA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dummy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detectors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                                                    few old CBs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(w/o cooling bars)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Hose                                            “to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return” box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Preamps                                 MB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power converter boards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Preamps                                 LASSA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parts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New chipboards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Old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chipboards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eibert\Desktop\HiRA Cabinets\New Pics\1st Floor C\DSCN3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149244" cy="2362200"/>
          </a:xfrm>
          <a:prstGeom prst="rect">
            <a:avLst/>
          </a:prstGeom>
          <a:noFill/>
        </p:spPr>
      </p:pic>
      <p:pic>
        <p:nvPicPr>
          <p:cNvPr id="4099" name="Picture 3" descr="C:\Users\seibert\Desktop\HiRA Cabinets\New Pics\1st Floor C\DSCN3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3149244" cy="2362200"/>
          </a:xfrm>
          <a:prstGeom prst="rect">
            <a:avLst/>
          </a:prstGeom>
          <a:noFill/>
        </p:spPr>
      </p:pic>
      <p:pic>
        <p:nvPicPr>
          <p:cNvPr id="4100" name="Picture 4" descr="C:\Users\seibert\Desktop\HiRA Cabinets\New Pics\1st Floor C\DSCN36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25125"/>
            <a:ext cx="3173608" cy="2532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-76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800000"/>
                </a:solidFill>
              </a:rPr>
              <a:t>st</a:t>
            </a:r>
            <a:r>
              <a:rPr lang="en-US" sz="2400" b="1" u="sng" dirty="0" smtClean="0">
                <a:solidFill>
                  <a:srgbClr val="800000"/>
                </a:solidFill>
              </a:rPr>
              <a:t> Floor </a:t>
            </a:r>
            <a:r>
              <a:rPr lang="en-US" sz="2400" b="1" u="sng" dirty="0" smtClean="0">
                <a:solidFill>
                  <a:srgbClr val="800000"/>
                </a:solidFill>
              </a:rPr>
              <a:t>Cabinet 111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81830"/>
              </p:ext>
            </p:extLst>
          </p:nvPr>
        </p:nvGraphicFramePr>
        <p:xfrm>
          <a:off x="3657600" y="457200"/>
          <a:ext cx="5410200" cy="6146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102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Distribution boxes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Spare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PA box            Ethanol container</a:t>
                      </a:r>
                    </a:p>
                    <a:p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Laser testing setup                               Lapping tool for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</a:rPr>
                        <a:t>CsI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Support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block for alignment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Light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pulser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box</a:t>
                      </a: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Cooling bars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2414417" y="4343400"/>
            <a:ext cx="176383" cy="1301181"/>
          </a:xfrm>
          <a:prstGeom prst="rect">
            <a:avLst/>
          </a:prstGeom>
          <a:noFill/>
        </p:spPr>
      </p:pic>
      <p:pic>
        <p:nvPicPr>
          <p:cNvPr id="9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2262017" y="4343400"/>
            <a:ext cx="176383" cy="1301181"/>
          </a:xfrm>
          <a:prstGeom prst="rect">
            <a:avLst/>
          </a:prstGeom>
          <a:noFill/>
        </p:spPr>
      </p:pic>
      <p:pic>
        <p:nvPicPr>
          <p:cNvPr id="10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1728617" y="4343400"/>
            <a:ext cx="176383" cy="1301181"/>
          </a:xfrm>
          <a:prstGeom prst="rect">
            <a:avLst/>
          </a:prstGeom>
          <a:noFill/>
        </p:spPr>
      </p:pic>
      <p:pic>
        <p:nvPicPr>
          <p:cNvPr id="11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1881017" y="4343400"/>
            <a:ext cx="176383" cy="1301181"/>
          </a:xfrm>
          <a:prstGeom prst="rect">
            <a:avLst/>
          </a:prstGeom>
          <a:noFill/>
        </p:spPr>
      </p:pic>
      <p:pic>
        <p:nvPicPr>
          <p:cNvPr id="12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1399834" y="4343400"/>
            <a:ext cx="176383" cy="1301181"/>
          </a:xfrm>
          <a:prstGeom prst="rect">
            <a:avLst/>
          </a:prstGeom>
          <a:noFill/>
        </p:spPr>
      </p:pic>
      <p:pic>
        <p:nvPicPr>
          <p:cNvPr id="13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1552234" y="4343400"/>
            <a:ext cx="176383" cy="1301181"/>
          </a:xfrm>
          <a:prstGeom prst="rect">
            <a:avLst/>
          </a:prstGeom>
          <a:noFill/>
        </p:spPr>
      </p:pic>
      <p:pic>
        <p:nvPicPr>
          <p:cNvPr id="14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2009434" y="4343400"/>
            <a:ext cx="176383" cy="1301181"/>
          </a:xfrm>
          <a:prstGeom prst="rect">
            <a:avLst/>
          </a:prstGeom>
          <a:noFill/>
        </p:spPr>
      </p:pic>
      <p:pic>
        <p:nvPicPr>
          <p:cNvPr id="15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4" cstate="print"/>
          <a:srcRect l="74573" r="19870" b="48628"/>
          <a:stretch/>
        </p:blipFill>
        <p:spPr bwMode="auto">
          <a:xfrm>
            <a:off x="2161834" y="4343400"/>
            <a:ext cx="176383" cy="1301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eibert\Desktop\HiRA Cabinets\New Pics\1st Floor B\DSCN3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50834" cy="2438400"/>
          </a:xfrm>
          <a:prstGeom prst="rect">
            <a:avLst/>
          </a:prstGeom>
          <a:noFill/>
        </p:spPr>
      </p:pic>
      <p:pic>
        <p:nvPicPr>
          <p:cNvPr id="3075" name="Picture 3" descr="C:\Users\seibert\Desktop\HiRA Cabinets\New Pics\1st Floor B\DSCN3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3225789" cy="2419615"/>
          </a:xfrm>
          <a:prstGeom prst="rect">
            <a:avLst/>
          </a:prstGeom>
          <a:noFill/>
        </p:spPr>
      </p:pic>
      <p:pic>
        <p:nvPicPr>
          <p:cNvPr id="3076" name="Picture 4" descr="C:\Users\seibert\Desktop\HiRA Cabinets\New Pics\1st Floor B\DSCN3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32004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800000"/>
                </a:solidFill>
              </a:rPr>
              <a:t>st</a:t>
            </a:r>
            <a:r>
              <a:rPr lang="en-US" sz="2400" b="1" u="sng" dirty="0" smtClean="0">
                <a:solidFill>
                  <a:srgbClr val="800000"/>
                </a:solidFill>
              </a:rPr>
              <a:t> Floor Cabinet </a:t>
            </a:r>
            <a:r>
              <a:rPr lang="en-US" sz="2400" b="1" u="sng" dirty="0" smtClean="0">
                <a:solidFill>
                  <a:srgbClr val="800000"/>
                </a:solidFill>
              </a:rPr>
              <a:t>112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636478"/>
              </p:ext>
            </p:extLst>
          </p:nvPr>
        </p:nvGraphicFramePr>
        <p:xfrm>
          <a:off x="3657600" y="457200"/>
          <a:ext cx="5410200" cy="603852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10200"/>
              </a:tblGrid>
              <a:tr h="63543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56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25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Modules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962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VME Modules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5527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HiRA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mounts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ibert\Desktop\HiRA Cabinets\New Pics\1st Floor A\DSCN3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48000" cy="2895600"/>
          </a:xfrm>
          <a:prstGeom prst="rect">
            <a:avLst/>
          </a:prstGeom>
          <a:noFill/>
        </p:spPr>
      </p:pic>
      <p:pic>
        <p:nvPicPr>
          <p:cNvPr id="2051" name="Picture 3" descr="C:\Users\seibert\Desktop\HiRA Cabinets\New Pics\1st Floor A\DSCN36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3072020" cy="2304275"/>
          </a:xfrm>
          <a:prstGeom prst="rect">
            <a:avLst/>
          </a:prstGeom>
          <a:noFill/>
        </p:spPr>
      </p:pic>
      <p:pic>
        <p:nvPicPr>
          <p:cNvPr id="2052" name="Picture 4" descr="C:\Users\seibert\Desktop\HiRA Cabinets\New Pics\1st Floor A\DSCN36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1742"/>
            <a:ext cx="3047999" cy="22862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-446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1</a:t>
            </a:r>
            <a:r>
              <a:rPr lang="en-US" sz="2400" b="1" u="sng" baseline="30000" dirty="0" smtClean="0">
                <a:solidFill>
                  <a:srgbClr val="800000"/>
                </a:solidFill>
              </a:rPr>
              <a:t>st</a:t>
            </a:r>
            <a:r>
              <a:rPr lang="en-US" sz="2400" b="1" u="sng" dirty="0" smtClean="0">
                <a:solidFill>
                  <a:srgbClr val="800000"/>
                </a:solidFill>
              </a:rPr>
              <a:t> Floor Cabinet </a:t>
            </a:r>
            <a:r>
              <a:rPr lang="en-US" sz="2400" b="1" u="sng" dirty="0" smtClean="0">
                <a:solidFill>
                  <a:srgbClr val="800000"/>
                </a:solidFill>
              </a:rPr>
              <a:t>113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953200"/>
              </p:ext>
            </p:extLst>
          </p:nvPr>
        </p:nvGraphicFramePr>
        <p:xfrm>
          <a:off x="3657600" y="457200"/>
          <a:ext cx="5410200" cy="62484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102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Random parts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Proton Veto detector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 of some setup 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Forward Array</a:t>
                      </a:r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7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Random parts                                   </a:t>
                      </a:r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NaI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(TI) mount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Veto paddle mount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09042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Part of some setup ?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Picture 4" descr="C:\Users\seibert\Desktop\HiRA Cabinets\New Pics\1st Floor C\DSCN3697.JPG"/>
          <p:cNvPicPr>
            <a:picLocks noChangeAspect="1" noChangeArrowheads="1"/>
          </p:cNvPicPr>
          <p:nvPr/>
        </p:nvPicPr>
        <p:blipFill rotWithShape="1">
          <a:blip r:embed="rId5" cstate="print"/>
          <a:srcRect l="43937" t="10357" r="26792" b="54091"/>
          <a:stretch/>
        </p:blipFill>
        <p:spPr bwMode="auto">
          <a:xfrm>
            <a:off x="458596" y="3668574"/>
            <a:ext cx="928952" cy="90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ibert\Desktop\HiRA Cabinets\New Pics\Basement A\DSCN3699.JPG"/>
          <p:cNvPicPr>
            <a:picLocks noChangeAspect="1" noChangeArrowheads="1"/>
          </p:cNvPicPr>
          <p:nvPr/>
        </p:nvPicPr>
        <p:blipFill rotWithShape="1">
          <a:blip r:embed="rId2" cstate="print"/>
          <a:srcRect l="3602" r="6124"/>
          <a:stretch/>
        </p:blipFill>
        <p:spPr bwMode="auto">
          <a:xfrm>
            <a:off x="-12568" y="-1"/>
            <a:ext cx="4127368" cy="3429387"/>
          </a:xfrm>
          <a:prstGeom prst="rect">
            <a:avLst/>
          </a:prstGeom>
          <a:noFill/>
        </p:spPr>
      </p:pic>
      <p:pic>
        <p:nvPicPr>
          <p:cNvPr id="5123" name="Picture 3" descr="C:\Users\seibert\Desktop\HiRA Cabinets\New Pics\Basement A\DSCN3700.JPG"/>
          <p:cNvPicPr>
            <a:picLocks noChangeAspect="1" noChangeArrowheads="1"/>
          </p:cNvPicPr>
          <p:nvPr/>
        </p:nvPicPr>
        <p:blipFill rotWithShape="1">
          <a:blip r:embed="rId3" cstate="print"/>
          <a:srcRect l="3600" r="6124"/>
          <a:stretch/>
        </p:blipFill>
        <p:spPr bwMode="auto">
          <a:xfrm>
            <a:off x="-12568" y="3428613"/>
            <a:ext cx="4127368" cy="34293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Basement Cabinet </a:t>
            </a:r>
            <a:r>
              <a:rPr lang="en-US" sz="2400" b="1" u="sng" dirty="0" smtClean="0">
                <a:solidFill>
                  <a:srgbClr val="800000"/>
                </a:solidFill>
              </a:rPr>
              <a:t>005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16471"/>
              </p:ext>
            </p:extLst>
          </p:nvPr>
        </p:nvGraphicFramePr>
        <p:xfrm>
          <a:off x="4329032" y="533400"/>
          <a:ext cx="4800600" cy="59770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800600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Target drive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2880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HiRA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extra parts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Long flange/small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chamber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765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Meduza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 (PA power distribution box)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382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ASIC cables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ibert\Desktop\HiRA Cabinets\New Pics\Basement B\DSCN3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6067" cy="2590800"/>
          </a:xfrm>
          <a:prstGeom prst="rect">
            <a:avLst/>
          </a:prstGeom>
          <a:noFill/>
        </p:spPr>
      </p:pic>
      <p:pic>
        <p:nvPicPr>
          <p:cNvPr id="6147" name="Picture 3" descr="C:\Users\seibert\Desktop\HiRA Cabinets\New Pics\Basement B\DSCN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0"/>
            <a:ext cx="3021277" cy="2667000"/>
          </a:xfrm>
          <a:prstGeom prst="rect">
            <a:avLst/>
          </a:prstGeom>
          <a:noFill/>
        </p:spPr>
      </p:pic>
      <p:pic>
        <p:nvPicPr>
          <p:cNvPr id="6148" name="Picture 4" descr="C:\Users\seibert\Desktop\HiRA Cabinets\New Pics\Basement B\DSCN3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0"/>
            <a:ext cx="30480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Basement Cabinet </a:t>
            </a:r>
            <a:r>
              <a:rPr lang="en-US" sz="2400" b="1" u="sng" dirty="0" smtClean="0">
                <a:solidFill>
                  <a:srgbClr val="800000"/>
                </a:solidFill>
              </a:rPr>
              <a:t>006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023257"/>
              </p:ext>
            </p:extLst>
          </p:nvPr>
        </p:nvGraphicFramePr>
        <p:xfrm>
          <a:off x="3505200" y="609601"/>
          <a:ext cx="5334000" cy="61279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334000"/>
              </a:tblGrid>
              <a:tr h="6430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Log books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857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Log books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3155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?                                                  Stretch wrap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763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PA Boxes                                    Target drive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eibert\Desktop\HiRA Cabinets\New Pics\Basement C\DSCN3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799" cy="2286000"/>
          </a:xfrm>
          <a:prstGeom prst="rect">
            <a:avLst/>
          </a:prstGeom>
          <a:noFill/>
        </p:spPr>
      </p:pic>
      <p:pic>
        <p:nvPicPr>
          <p:cNvPr id="7172" name="Picture 4" descr="C:\Users\seibert\Desktop\HiRA Cabinets\New Pics\Basement C\DSCN3709.JPG"/>
          <p:cNvPicPr>
            <a:picLocks noChangeAspect="1" noChangeArrowheads="1"/>
          </p:cNvPicPr>
          <p:nvPr/>
        </p:nvPicPr>
        <p:blipFill rotWithShape="1">
          <a:blip r:embed="rId3" cstate="print"/>
          <a:srcRect r="2780"/>
          <a:stretch/>
        </p:blipFill>
        <p:spPr bwMode="auto">
          <a:xfrm>
            <a:off x="-1" y="4256395"/>
            <a:ext cx="2963239" cy="2601605"/>
          </a:xfrm>
          <a:prstGeom prst="rect">
            <a:avLst/>
          </a:prstGeom>
          <a:noFill/>
        </p:spPr>
      </p:pic>
      <p:pic>
        <p:nvPicPr>
          <p:cNvPr id="7171" name="Picture 3" descr="C:\Users\seibert\Desktop\HiRA Cabinets\New Pics\Basement C\DSCN3708.JPG"/>
          <p:cNvPicPr>
            <a:picLocks noChangeAspect="1" noChangeArrowheads="1"/>
          </p:cNvPicPr>
          <p:nvPr/>
        </p:nvPicPr>
        <p:blipFill rotWithShape="1">
          <a:blip r:embed="rId4" cstate="print"/>
          <a:srcRect b="3568"/>
          <a:stretch/>
        </p:blipFill>
        <p:spPr bwMode="auto">
          <a:xfrm>
            <a:off x="0" y="2209800"/>
            <a:ext cx="2971800" cy="2223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-76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800000"/>
                </a:solidFill>
              </a:rPr>
              <a:t>Basement Cabinet </a:t>
            </a:r>
            <a:r>
              <a:rPr lang="en-US" sz="2400" b="1" u="sng" dirty="0" smtClean="0">
                <a:solidFill>
                  <a:srgbClr val="800000"/>
                </a:solidFill>
              </a:rPr>
              <a:t>007</a:t>
            </a:r>
            <a:endParaRPr lang="en-US" sz="2400" b="1" u="sng" dirty="0">
              <a:solidFill>
                <a:srgbClr val="80000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84111"/>
              </p:ext>
            </p:extLst>
          </p:nvPr>
        </p:nvGraphicFramePr>
        <p:xfrm>
          <a:off x="3657600" y="381000"/>
          <a:ext cx="5410200" cy="606655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410200"/>
              </a:tblGrid>
              <a:tr h="1053429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325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Flanges                                      Plastic boxes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6571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Nylon tape</a:t>
                      </a:r>
                    </a:p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Empty box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415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LASSA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mount              T-flange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180</Words>
  <Application>Microsoft Macintosh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NSCL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Jacob Seibert</dc:creator>
  <cp:lastModifiedBy>Zbigniew Chajecki</cp:lastModifiedBy>
  <cp:revision>13</cp:revision>
  <dcterms:created xsi:type="dcterms:W3CDTF">2012-09-27T19:26:34Z</dcterms:created>
  <dcterms:modified xsi:type="dcterms:W3CDTF">2012-09-28T17:14:24Z</dcterms:modified>
</cp:coreProperties>
</file>