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9" d="100"/>
          <a:sy n="89" d="100"/>
        </p:scale>
        <p:origin x="-14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F79B58-EC4B-48DE-A5BF-430EC8538F1D}" type="datetimeFigureOut">
              <a:rPr lang="en-US" smtClean="0"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DDEF34-3A4F-47DA-B00D-32BDC4F9C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38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F79B58-EC4B-48DE-A5BF-430EC8538F1D}" type="datetimeFigureOut">
              <a:rPr lang="en-US" smtClean="0"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DDEF34-3A4F-47DA-B00D-32BDC4F9C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29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F79B58-EC4B-48DE-A5BF-430EC8538F1D}" type="datetimeFigureOut">
              <a:rPr lang="en-US" smtClean="0"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DDEF34-3A4F-47DA-B00D-32BDC4F9C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2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F79B58-EC4B-48DE-A5BF-430EC8538F1D}" type="datetimeFigureOut">
              <a:rPr lang="en-US" smtClean="0"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DDEF34-3A4F-47DA-B00D-32BDC4F9C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00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F79B58-EC4B-48DE-A5BF-430EC8538F1D}" type="datetimeFigureOut">
              <a:rPr lang="en-US" smtClean="0"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DDEF34-3A4F-47DA-B00D-32BDC4F9C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3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21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F79B58-EC4B-48DE-A5BF-430EC8538F1D}" type="datetimeFigureOut">
              <a:rPr lang="en-US" smtClean="0"/>
              <a:t>8/19/14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DDEF34-3A4F-47DA-B00D-32BDC4F9C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2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F79B58-EC4B-48DE-A5BF-430EC8538F1D}" type="datetimeFigureOut">
              <a:rPr lang="en-US" smtClean="0"/>
              <a:t>8/19/14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DDEF34-3A4F-47DA-B00D-32BDC4F9C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0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F79B58-EC4B-48DE-A5BF-430EC8538F1D}" type="datetimeFigureOut">
              <a:rPr lang="en-US" smtClean="0"/>
              <a:t>8/19/14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DDEF34-3A4F-47DA-B00D-32BDC4F9C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F79B58-EC4B-48DE-A5BF-430EC8538F1D}" type="datetimeFigureOut">
              <a:rPr lang="en-US" smtClean="0"/>
              <a:t>8/19/14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DDEF34-3A4F-47DA-B00D-32BDC4F9C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6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F79B58-EC4B-48DE-A5BF-430EC8538F1D}" type="datetimeFigureOut">
              <a:rPr lang="en-US" smtClean="0"/>
              <a:t>8/19/14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DDEF34-3A4F-47DA-B00D-32BDC4F9C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39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5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Effective Nucleon Masses in Compressed and Expanding Neutron-Rich Matter: Motivation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3528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Multiple simulations suggest sensitivity of the n/p single and double ratios to both the nucleon effective mass and symmetry energy</a:t>
            </a:r>
          </a:p>
          <a:p>
            <a:r>
              <a:rPr lang="en-US" dirty="0" smtClean="0"/>
              <a:t>Previously, an experiment measured these at one beam energy (50 MeV/A).</a:t>
            </a:r>
          </a:p>
          <a:p>
            <a:pPr lvl="1"/>
            <a:r>
              <a:rPr lang="en-US" dirty="0" smtClean="0"/>
              <a:t>Re-measure and add additional beam energy (120 MeV/A)</a:t>
            </a:r>
          </a:p>
          <a:p>
            <a:pPr lvl="1"/>
            <a:r>
              <a:rPr lang="en-US" dirty="0" smtClean="0"/>
              <a:t>Symmetric 112,124Sn reactions</a:t>
            </a:r>
          </a:p>
          <a:p>
            <a:pPr lvl="1"/>
            <a:r>
              <a:rPr lang="en-US" dirty="0" smtClean="0"/>
              <a:t>Data is cut on central collisions and 70&lt;</a:t>
            </a:r>
            <a:r>
              <a:rPr lang="en-US" dirty="0" err="1" smtClean="0">
                <a:latin typeface="Symbol" panose="05050102010706020507" pitchFamily="18" charset="2"/>
              </a:rPr>
              <a:t>q</a:t>
            </a:r>
            <a:r>
              <a:rPr lang="en-US" baseline="-25000" dirty="0" err="1" smtClean="0"/>
              <a:t>C.M</a:t>
            </a:r>
            <a:r>
              <a:rPr lang="en-US" baseline="-25000" dirty="0" smtClean="0"/>
              <a:t>.</a:t>
            </a:r>
            <a:r>
              <a:rPr lang="en-US" dirty="0" smtClean="0">
                <a:latin typeface="Symbol" panose="05050102010706020507" pitchFamily="18" charset="2"/>
              </a:rPr>
              <a:t>&lt;110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524000"/>
            <a:ext cx="2343062" cy="4156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600200"/>
            <a:ext cx="161086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62662" y="4038600"/>
            <a:ext cx="23051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ImQMD</a:t>
            </a:r>
            <a:r>
              <a:rPr lang="en-US" sz="1000" dirty="0" smtClean="0"/>
              <a:t>: Tsang, PRL 102, 122701 (2009)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3952831" y="5745623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ImQMD</a:t>
            </a:r>
            <a:r>
              <a:rPr lang="en-US" sz="1000" dirty="0" smtClean="0"/>
              <a:t>-Sky: </a:t>
            </a:r>
            <a:r>
              <a:rPr lang="en-US" sz="1000" dirty="0" err="1" smtClean="0"/>
              <a:t>Coupland</a:t>
            </a:r>
            <a:r>
              <a:rPr lang="en-US" sz="1000" dirty="0" smtClean="0"/>
              <a:t>, Ph.D. Thesis (2013)</a:t>
            </a:r>
            <a:endParaRPr lang="en-US" sz="1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450" y="4284821"/>
            <a:ext cx="2791139" cy="19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553200" y="6281688"/>
            <a:ext cx="243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pBUU</a:t>
            </a:r>
            <a:r>
              <a:rPr lang="en-US" sz="1000" dirty="0" smtClean="0"/>
              <a:t>: </a:t>
            </a:r>
            <a:r>
              <a:rPr lang="en-US" sz="1000" dirty="0" err="1" smtClean="0"/>
              <a:t>Youngs</a:t>
            </a:r>
            <a:r>
              <a:rPr lang="en-US" sz="1000" dirty="0" smtClean="0"/>
              <a:t>, Ph.D. Thesis (2013)</a:t>
            </a:r>
            <a:endParaRPr lang="en-US" sz="1000" dirty="0"/>
          </a:p>
        </p:txBody>
      </p:sp>
      <p:sp>
        <p:nvSpPr>
          <p:cNvPr id="12" name="Footer Placeholder 5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500000"/>
          </a:solidFill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Mike Youngs, Texas A&amp;M University (presenting work from Michigan State University), Low Energy Community Meeting, August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58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6233062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939" y="1600200"/>
            <a:ext cx="315106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0" y="6172200"/>
            <a:ext cx="453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Coupland</a:t>
            </a:r>
            <a:r>
              <a:rPr lang="en-US" dirty="0"/>
              <a:t> </a:t>
            </a:r>
            <a:r>
              <a:rPr lang="en-US" dirty="0" smtClean="0"/>
              <a:t>(2014) Submitted to </a:t>
            </a:r>
            <a:r>
              <a:rPr lang="en-US" dirty="0" smtClean="0"/>
              <a:t>Science</a:t>
            </a:r>
            <a:endParaRPr lang="en-US" dirty="0"/>
          </a:p>
        </p:txBody>
      </p:sp>
      <p:sp>
        <p:nvSpPr>
          <p:cNvPr id="9" name="Footer Placeholder 5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500000"/>
          </a:solidFill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Mike Youngs, Texas A&amp;M University (presenting work from Michigan State University), Low Energy Community Meeting, August 2014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5486400"/>
            <a:ext cx="434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 = Coalescence Invariant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347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Forward/What’s Needed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Better understanding of the discrepancies between simulated and experimental data at low emission energy.</a:t>
            </a:r>
          </a:p>
          <a:p>
            <a:r>
              <a:rPr lang="en-US" dirty="0" smtClean="0"/>
              <a:t>A wider collection of neutron kinetic energy spectra</a:t>
            </a:r>
          </a:p>
          <a:p>
            <a:pPr lvl="1"/>
            <a:r>
              <a:rPr lang="en-US" dirty="0" smtClean="0"/>
              <a:t>Varying beam energy, mass and asymmetry</a:t>
            </a:r>
          </a:p>
          <a:p>
            <a:pPr lvl="1"/>
            <a:r>
              <a:rPr lang="en-US" dirty="0" smtClean="0"/>
              <a:t>NEED a good understanding of background and detection efficiency</a:t>
            </a:r>
          </a:p>
          <a:p>
            <a:pPr lvl="1"/>
            <a:r>
              <a:rPr lang="en-US" dirty="0" smtClean="0"/>
              <a:t>Bonus: potentially useful for a better understanding of clustering mechanisms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Potentially useful datasets of neutron spectra:</a:t>
            </a:r>
          </a:p>
          <a:p>
            <a:pPr lvl="1"/>
            <a:r>
              <a:rPr lang="en-US" dirty="0" smtClean="0"/>
              <a:t>Symmetric 40,48Ca</a:t>
            </a:r>
          </a:p>
          <a:p>
            <a:pPr lvl="1"/>
            <a:r>
              <a:rPr lang="en-US" dirty="0" smtClean="0"/>
              <a:t>Symmetric 64,70Zn</a:t>
            </a:r>
          </a:p>
          <a:p>
            <a:pPr lvl="1"/>
            <a:r>
              <a:rPr lang="en-US" dirty="0" smtClean="0"/>
              <a:t>132Sn+124Sn, 108Sn+112Sn</a:t>
            </a:r>
          </a:p>
          <a:p>
            <a:r>
              <a:rPr lang="en-US" dirty="0" smtClean="0"/>
              <a:t>Useful beam energies:</a:t>
            </a:r>
          </a:p>
          <a:p>
            <a:pPr lvl="1"/>
            <a:r>
              <a:rPr lang="en-US" dirty="0" smtClean="0"/>
              <a:t>15-30 MeV/A for low density regimes (</a:t>
            </a:r>
            <a:r>
              <a:rPr lang="en-US" dirty="0" err="1" smtClean="0"/>
              <a:t>subsaturation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50 and 120 MeV/A for comparison to existing measurements</a:t>
            </a:r>
          </a:p>
          <a:p>
            <a:pPr lvl="1"/>
            <a:r>
              <a:rPr lang="en-US" dirty="0" smtClean="0"/>
              <a:t>200 MeV/A or higher for higher density regimes (</a:t>
            </a:r>
            <a:r>
              <a:rPr lang="en-US" dirty="0" err="1" smtClean="0"/>
              <a:t>supersaturation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Large range of other observables can be measured simultaneously</a:t>
            </a:r>
            <a:endParaRPr lang="en-US" dirty="0"/>
          </a:p>
        </p:txBody>
      </p:sp>
      <p:sp>
        <p:nvSpPr>
          <p:cNvPr id="6" name="Footer Placeholder 5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500000"/>
          </a:solidFill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Mike Youngs, Texas A&amp;M University (presenting work from Michigan State University), Low Energy Community Meeting, August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599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322</Words>
  <Application>Microsoft Macintosh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Effective Nucleon Masses in Compressed and Expanding Neutron-Rich Matter: Motivation</vt:lpstr>
      <vt:lpstr>Results</vt:lpstr>
      <vt:lpstr>Looking Forward/What’s Needed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Nucleon Masses in Compressed and Expanding Neutron-Rich Matter</dc:title>
  <dc:creator>SqueakWork</dc:creator>
  <cp:lastModifiedBy>Zbigniew Chajecki</cp:lastModifiedBy>
  <cp:revision>16</cp:revision>
  <dcterms:created xsi:type="dcterms:W3CDTF">2014-08-18T15:05:02Z</dcterms:created>
  <dcterms:modified xsi:type="dcterms:W3CDTF">2014-08-19T09:48:49Z</dcterms:modified>
</cp:coreProperties>
</file>